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6" r:id="rId2"/>
    <p:sldId id="261" r:id="rId3"/>
    <p:sldId id="262" r:id="rId4"/>
    <p:sldId id="264" r:id="rId5"/>
    <p:sldId id="265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1"/>
    <p:restoredTop sz="71407"/>
  </p:normalViewPr>
  <p:slideViewPr>
    <p:cSldViewPr snapToGrid="0" snapToObjects="1">
      <p:cViewPr varScale="1">
        <p:scale>
          <a:sx n="166" d="100"/>
          <a:sy n="166" d="100"/>
        </p:scale>
        <p:origin x="1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BCC3A-AB30-ED4E-82F9-03404A402710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74ED3-B43A-8540-A97B-89E72441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8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600" y="1324172"/>
            <a:ext cx="7930938" cy="17907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600" y="3183928"/>
            <a:ext cx="7930938" cy="754472"/>
          </a:xfrm>
        </p:spPr>
        <p:txBody>
          <a:bodyPr/>
          <a:lstStyle>
            <a:lvl1pPr marL="0" indent="0" algn="l">
              <a:buNone/>
              <a:defRPr sz="18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6588000" y="4658400"/>
            <a:ext cx="231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0" dirty="0">
                <a:latin typeface="Roboto Light" charset="0"/>
                <a:ea typeface="Roboto Light" charset="0"/>
                <a:cs typeface="Roboto Light" charset="0"/>
              </a:rPr>
              <a:t>California State University, Fresno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96900" y="4665600"/>
            <a:ext cx="5861500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46152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70A4DF8-795A-F246-8A88-F93F67343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8104838" y="280800"/>
            <a:ext cx="794362" cy="79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5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154550" cy="99417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181999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588000" y="4658400"/>
            <a:ext cx="231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0" dirty="0">
                <a:latin typeface="Roboto Light" charset="0"/>
                <a:ea typeface="Roboto Light" charset="0"/>
                <a:cs typeface="Roboto Light" charset="0"/>
              </a:rPr>
              <a:t>California State University, Fresno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96900" y="4665600"/>
            <a:ext cx="5861500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6152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47CB591D-3B41-D242-89BE-DFE8684B2A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8104838" y="280800"/>
            <a:ext cx="794362" cy="79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6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154550" cy="99417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195582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195582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588000" y="4658400"/>
            <a:ext cx="231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0" dirty="0">
                <a:latin typeface="Roboto Light" charset="0"/>
                <a:ea typeface="Roboto Light" charset="0"/>
                <a:cs typeface="Roboto Light" charset="0"/>
              </a:rPr>
              <a:t>California State University, Fresno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96900" y="4665600"/>
            <a:ext cx="5861500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6152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5379915-C524-8549-8302-76A7B0AED1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8104838" y="280800"/>
            <a:ext cx="794362" cy="79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0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588000" y="4658400"/>
            <a:ext cx="231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0" dirty="0">
                <a:latin typeface="Roboto Light" charset="0"/>
                <a:ea typeface="Roboto Light" charset="0"/>
                <a:cs typeface="Roboto Light" charset="0"/>
              </a:rPr>
              <a:t>California State University, Fresno</a:t>
            </a: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96900" y="4665600"/>
            <a:ext cx="5861500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461520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15AAF1A-438D-564D-AA41-74F2F6EEA1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8104838" y="280800"/>
            <a:ext cx="794362" cy="79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92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- Video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Full frame – video, photo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3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3657600" cy="51435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6758" y="1627200"/>
            <a:ext cx="4799142" cy="2575523"/>
          </a:xfrm>
        </p:spPr>
        <p:txBody>
          <a:bodyPr/>
          <a:lstStyle>
            <a:lvl1pPr marL="0" indent="0">
              <a:buNone/>
              <a:defRPr sz="12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758" y="342900"/>
            <a:ext cx="3755641" cy="120015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016758" y="4373841"/>
            <a:ext cx="4799142" cy="303667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657600" y="4323441"/>
            <a:ext cx="5486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 userDrawn="1"/>
        </p:nvSpPr>
        <p:spPr>
          <a:xfrm>
            <a:off x="6590423" y="4659924"/>
            <a:ext cx="231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0" dirty="0">
                <a:latin typeface="Roboto Light" charset="0"/>
                <a:ea typeface="Roboto Light" charset="0"/>
                <a:cs typeface="Roboto Light" charset="0"/>
              </a:rPr>
              <a:t>California State University, Fresno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B9F13D1-15FE-7945-8A19-04AD971A85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8104838" y="280800"/>
            <a:ext cx="794362" cy="79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7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2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90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7" r:id="rId4"/>
    <p:sldLayoutId id="2147483670" r:id="rId5"/>
    <p:sldLayoutId id="2147483669" r:id="rId6"/>
    <p:sldLayoutId id="2147483671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Roboto Black" charset="0"/>
          <a:ea typeface="Roboto Black" charset="0"/>
          <a:cs typeface="Roboto Black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DEC0B7-4D2C-8C48-87A1-BE9FA8653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0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1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0</Words>
  <Application>Microsoft Macintosh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Roboto</vt:lpstr>
      <vt:lpstr>Roboto Black</vt:lpstr>
      <vt:lpstr>Roboto Light</vt:lpstr>
      <vt:lpstr>Roboto Thin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2018-02-13T21:44:13Z</dcterms:created>
  <dcterms:modified xsi:type="dcterms:W3CDTF">2020-09-01T22:11:56Z</dcterms:modified>
</cp:coreProperties>
</file>