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5"/>
    <p:restoredTop sz="67665"/>
  </p:normalViewPr>
  <p:slideViewPr>
    <p:cSldViewPr snapToGrid="0" snapToObjects="1">
      <p:cViewPr varScale="1">
        <p:scale>
          <a:sx n="74" d="100"/>
          <a:sy n="74" d="100"/>
        </p:scale>
        <p:origin x="1332" y="60"/>
      </p:cViewPr>
      <p:guideLst/>
    </p:cSldViewPr>
  </p:slideViewPr>
  <p:notesTextViewPr>
    <p:cViewPr>
      <p:scale>
        <a:sx n="70" d="100"/>
        <a:sy n="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11227-EC10-A543-B288-1B54FEFC25E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3096-6D0C-5046-93C3-3E4AFC42A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A2FD8-211E-9344-B09E-5D08A9B88E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4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168978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3C864F-7DFD-4D4C-AE6A-6ED705C126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957DFC-F3A8-044A-BF1F-8DEF3B9D96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142726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142726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24C449-7CEE-0F46-B81D-880C873D82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67CC09-399A-E342-BF5B-03186ABCE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- video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Full frame – video, photo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3657600" cy="461314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6758" y="1627200"/>
            <a:ext cx="4799142" cy="2575523"/>
          </a:xfrm>
        </p:spPr>
        <p:txBody>
          <a:bodyPr/>
          <a:lstStyle>
            <a:lvl1pPr marL="0" indent="0">
              <a:buNone/>
              <a:defRPr sz="12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16758" y="342900"/>
            <a:ext cx="3755641" cy="120015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86556F-175A-A64E-AD50-CA6360CC8C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4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30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8" r:id="rId6"/>
    <p:sldLayoutId id="2147483669" r:id="rId7"/>
    <p:sldLayoutId id="2147483667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9A94F7-90A0-3048-A2D8-AB24A66A9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663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4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4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Roboto</vt:lpstr>
      <vt:lpstr>Roboto Black</vt:lpstr>
      <vt:lpstr>Roboto Light</vt:lpstr>
      <vt:lpstr>Roboto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Victoria Alysa. Cisneros</cp:lastModifiedBy>
  <cp:revision>10</cp:revision>
  <dcterms:created xsi:type="dcterms:W3CDTF">2018-02-15T17:20:45Z</dcterms:created>
  <dcterms:modified xsi:type="dcterms:W3CDTF">2023-09-18T18:43:29Z</dcterms:modified>
</cp:coreProperties>
</file>